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61" r:id="rId4"/>
    <p:sldId id="262" r:id="rId5"/>
    <p:sldId id="264" r:id="rId6"/>
    <p:sldId id="265" r:id="rId7"/>
    <p:sldId id="266" r:id="rId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65FF-1496-4CCB-B47E-C0219DB7A6B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7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9F59D-7DC7-4F2E-A7F9-45369C1921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34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13AF3-9216-4B74-8694-6D8B16F5F2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06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6ECDB-96C2-40E7-B0E2-EEF1258544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12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59A7-4F83-4FE4-89DC-605CF3FF79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13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BF04A-6487-4309-92CC-479C3E7A00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78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ED25D-EBC9-421A-872C-31A72441DD3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95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37D10-CEC0-49AF-8169-31435ADD11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48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6198A-E18B-4C50-8E80-529ACA7D40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64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CCA24-47BD-45F8-86C5-0446A5ABEFA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12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D9742-F166-4462-B5B6-3DFB126B32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49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3B2C93-921C-4D9B-87A9-1DAF127540C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audio" Target="../media/audio1.wav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audio" Target="../media/audio2.wav"/><Relationship Id="rId7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audio" Target="../media/audio1.wav"/><Relationship Id="rId7" Type="http://schemas.openxmlformats.org/officeDocument/2006/relationships/image" Target="../media/image2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audio" Target="../media/audio2.wav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2.jpeg"/><Relationship Id="rId7" Type="http://schemas.openxmlformats.org/officeDocument/2006/relationships/image" Target="../media/image2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2348880"/>
            <a:ext cx="8532440" cy="1222375"/>
          </a:xfrm>
          <a:noFill/>
        </p:spPr>
        <p:txBody>
          <a:bodyPr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Дидактическая игра для детей </a:t>
            </a:r>
            <a:br>
              <a:rPr lang="ru-RU" sz="40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40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«Кто где живет»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87475" y="274638"/>
            <a:ext cx="636905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Текст 8">
            <a:hlinkClick r:id="" action="ppaction://noaction">
              <a:snd r:embed="rId3" name="laser.wav"/>
            </a:hlinkClick>
          </p:cNvPr>
          <p:cNvPicPr>
            <a:picLocks noGrp="1" noChangeAspect="1"/>
          </p:cNvPicPr>
          <p:nvPr>
            <p:ph type="body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1188" y="1196975"/>
            <a:ext cx="2665412" cy="216058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Объект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8038" y="2924175"/>
            <a:ext cx="3008312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>
            <a:hlinkClick r:id="" action="ppaction://noaction">
              <a:snd r:embed="rId6" name="applause.wav"/>
            </a:hlinkClick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9563" y="1341438"/>
            <a:ext cx="2268537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>
            <a:hlinkClick r:id="" action="ppaction://noaction">
              <a:snd r:embed="rId6" name="applause.wav"/>
            </a:hlinkClick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4652963"/>
            <a:ext cx="2735263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Объект 10">
            <a:hlinkClick r:id="" action="ppaction://noaction">
              <a:snd r:embed="rId3" name="laser.wav"/>
            </a:hlinkClick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789363"/>
            <a:ext cx="1935162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752" y="457200"/>
            <a:ext cx="8686800" cy="841248"/>
          </a:xfrm>
          <a:noFill/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kern="1200" cap="all" dirty="0">
                <a:solidFill>
                  <a:schemeClr val="accent6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Кто живет в гнезде?</a:t>
            </a:r>
          </a:p>
        </p:txBody>
      </p:sp>
      <p:pic>
        <p:nvPicPr>
          <p:cNvPr id="5" name="Объект 4">
            <a:hlinkClick r:id="" action="ppaction://noaction">
              <a:snd r:embed="rId2" name="applause.wav"/>
            </a:hlinkClick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1412875"/>
            <a:ext cx="2735263" cy="2052638"/>
          </a:xfrm>
        </p:spPr>
      </p:pic>
      <p:pic>
        <p:nvPicPr>
          <p:cNvPr id="6" name="Объект 5">
            <a:hlinkClick r:id="" action="ppaction://noaction">
              <a:snd r:embed="rId2" name="applause.wav"/>
            </a:hlinkClick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24588" y="4581525"/>
            <a:ext cx="2755900" cy="2066925"/>
          </a:xfrm>
        </p:spPr>
      </p:pic>
      <p:pic>
        <p:nvPicPr>
          <p:cNvPr id="7" name="Рисунок 6">
            <a:hlinkClick r:id="" action="ppaction://noaction">
              <a:snd r:embed="rId5" name="laser.wav"/>
            </a:hlinkClick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588" y="1503363"/>
            <a:ext cx="2087562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938" y="2852738"/>
            <a:ext cx="2122487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3348038" y="2619375"/>
            <a:ext cx="2663825" cy="21050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Рисунок 9">
            <a:hlinkClick r:id="" action="ppaction://noaction">
              <a:snd r:embed="rId5" name="laser.wav"/>
            </a:hlinkClick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4076700"/>
            <a:ext cx="21336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752" y="457200"/>
            <a:ext cx="8686800" cy="841248"/>
          </a:xfrm>
          <a:noFill/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kern="1200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Кто живет в норке?</a:t>
            </a:r>
          </a:p>
        </p:txBody>
      </p:sp>
      <p:pic>
        <p:nvPicPr>
          <p:cNvPr id="8195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00" y="2349500"/>
            <a:ext cx="2592388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>
            <a:hlinkClick r:id="" action="ppaction://noaction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5463" y="1331913"/>
            <a:ext cx="200501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3276600" y="2205038"/>
            <a:ext cx="2951163" cy="21605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" name="Объект 4">
            <a:hlinkClick r:id="" action="ppaction://noaction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550" y="1557338"/>
            <a:ext cx="2217738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9800" y="2311400"/>
            <a:ext cx="2592388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4">
            <a:hlinkClick r:id="" action="ppaction://noaction">
              <a:snd r:embed="rId6" name="laser.wav"/>
            </a:hlinkClick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4679950"/>
            <a:ext cx="221615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Объект 10">
            <a:hlinkClick r:id="" action="ppaction://noaction">
              <a:snd r:embed="rId6" name="laser.wav"/>
            </a:hlinkClick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0775" y="4581525"/>
            <a:ext cx="263525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043608" y="260648"/>
            <a:ext cx="7024744" cy="1143000"/>
          </a:xfrm>
          <a:noFill/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kern="1200" cap="all" dirty="0">
                <a:solidFill>
                  <a:schemeClr val="accent6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Найди лишнее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32138" y="1557338"/>
            <a:ext cx="2735262" cy="34559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44" name="Picture 3" descr="C:\Users\user\Desktop\800px-Forest_on_San_Juan_Islan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8038" y="1700213"/>
            <a:ext cx="2376487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C:\Users\user\Desktop\bear.jpg">
            <a:hlinkClick r:id="" action="ppaction://noaction">
              <a:snd r:embed="rId3" name="laser.wav"/>
            </a:hlinkClick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2652713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" descr="C:\Users\user\Desktop\800px-Forest_on_San_Juan_Islan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700213"/>
            <a:ext cx="23749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 descr="C:\Users\user\Desktop\Cow.jpg">
            <a:hlinkClick r:id="" action="ppaction://noaction">
              <a:snd r:embed="rId5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4076700"/>
            <a:ext cx="270668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 descr="C:\Users\user\Desktop\2287816043-7d83276c84.jpg">
            <a:hlinkClick r:id="" action="ppaction://noaction">
              <a:snd r:embed="rId3" name="laser.wav"/>
            </a:hlinkClick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276383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5" descr="C:\Users\user\Desktop\3588.jpg">
            <a:hlinkClick r:id="" action="ppaction://noaction">
              <a:snd r:embed="rId3" name="laser.wav"/>
            </a:hlinkClick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588" y="908050"/>
            <a:ext cx="1833562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7624" y="332656"/>
            <a:ext cx="7024744" cy="1143000"/>
          </a:xfrm>
          <a:noFill/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kern="1200" cap="all" dirty="0">
                <a:solidFill>
                  <a:schemeClr val="accent6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Кто любит мёд?</a:t>
            </a:r>
          </a:p>
        </p:txBody>
      </p:sp>
      <p:pic>
        <p:nvPicPr>
          <p:cNvPr id="5" name="Объект 4">
            <a:hlinkClick r:id="" action="ppaction://noaction">
              <a:snd r:embed="rId2" name="applause.wav"/>
            </a:hlinkClick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2775" y="1819275"/>
            <a:ext cx="2727325" cy="1939925"/>
          </a:xfrm>
        </p:spPr>
      </p:pic>
      <p:pic>
        <p:nvPicPr>
          <p:cNvPr id="7" name="Рисунок 6">
            <a:hlinkClick r:id="" action="ppaction://noaction">
              <a:snd r:embed="rId4" name="laser.wav"/>
            </a:hlinkClick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4678363"/>
            <a:ext cx="273685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8400" y="2781300"/>
            <a:ext cx="205263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3635375" y="2565400"/>
            <a:ext cx="2232025" cy="3024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" name="Объект 10">
            <a:hlinkClick r:id="" action="ppaction://noaction">
              <a:snd r:embed="rId4" name="laser.wav"/>
            </a:hlinkClick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92888" y="4811713"/>
            <a:ext cx="2300287" cy="1554162"/>
          </a:xfrm>
        </p:spPr>
      </p:pic>
      <p:pic>
        <p:nvPicPr>
          <p:cNvPr id="13" name="Рисунок 12">
            <a:hlinkClick r:id="" action="ppaction://noaction">
              <a:snd r:embed="rId4" name="laser.wav"/>
            </a:hlinkClick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1484313"/>
            <a:ext cx="2481262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115616" y="2852936"/>
            <a:ext cx="7776864" cy="854968"/>
          </a:xfrm>
          <a:noFill/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0000" kern="1200" cap="all" dirty="0">
                <a:solidFill>
                  <a:schemeClr val="accent6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Молодец!</a:t>
            </a:r>
          </a:p>
        </p:txBody>
      </p:sp>
      <p:pic>
        <p:nvPicPr>
          <p:cNvPr id="1026" name="Picture 2" descr="C:\Users\user\Desktop\images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4076700"/>
            <a:ext cx="16192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user\Desktop\images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25" y="4221163"/>
            <a:ext cx="161925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user\Desktop\images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333375"/>
            <a:ext cx="16192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 advTm="5000">
    <p:wedge/>
    <p:sndAc>
      <p:stSnd loop="1"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-0.07882 -0.48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000" y="-24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19098 -0.583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0000" y="-29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0.2776 0.556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0000" y="278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Дидактическая игра для детей   «Кто где живет»</vt:lpstr>
      <vt:lpstr>Презентация PowerPoint</vt:lpstr>
      <vt:lpstr>Кто живет в гнезде?</vt:lpstr>
      <vt:lpstr>Кто живет в норке?</vt:lpstr>
      <vt:lpstr>Найди лишнее</vt:lpstr>
      <vt:lpstr>Кто любит мёд?</vt:lpstr>
      <vt:lpstr>Молодец!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4</cp:revision>
  <cp:lastPrinted>2015-12-11T06:21:08Z</cp:lastPrinted>
  <dcterms:created xsi:type="dcterms:W3CDTF">2013-09-12T08:25:41Z</dcterms:created>
  <dcterms:modified xsi:type="dcterms:W3CDTF">2015-12-11T06:21:16Z</dcterms:modified>
</cp:coreProperties>
</file>